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3AFF4-D4B9-44D4-A1BB-2288455D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" y="1751958"/>
            <a:ext cx="1871660" cy="18716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120BE-9434-4744-BBA9-6F7642F2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" y="4774161"/>
            <a:ext cx="1640839" cy="1640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904D18-FCD2-4FC8-A341-B37B47FD1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51" y="1970842"/>
            <a:ext cx="10001708" cy="4688295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0B5D49-E60E-4AB0-8C94-AED17DE90C49}"/>
              </a:ext>
            </a:extLst>
          </p:cNvPr>
          <p:cNvCxnSpPr>
            <a:cxnSpLocks/>
          </p:cNvCxnSpPr>
          <p:nvPr/>
        </p:nvCxnSpPr>
        <p:spPr>
          <a:xfrm>
            <a:off x="497150" y="3773010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AFA3B3D-8A95-4AC8-8592-E0CC3C4FD70E}"/>
              </a:ext>
            </a:extLst>
          </p:cNvPr>
          <p:cNvCxnSpPr>
            <a:cxnSpLocks/>
          </p:cNvCxnSpPr>
          <p:nvPr/>
        </p:nvCxnSpPr>
        <p:spPr>
          <a:xfrm>
            <a:off x="497150" y="4813394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64C321-3C63-483D-AE4A-62DB60155C89}"/>
              </a:ext>
            </a:extLst>
          </p:cNvPr>
          <p:cNvSpPr txBox="1"/>
          <p:nvPr/>
        </p:nvSpPr>
        <p:spPr>
          <a:xfrm>
            <a:off x="4003411" y="323017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 устройство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8F54B-8310-4BD9-A4BB-D35C5E5B6A25}"/>
              </a:ext>
            </a:extLst>
          </p:cNvPr>
          <p:cNvSpPr txBox="1"/>
          <p:nvPr/>
        </p:nvSpPr>
        <p:spPr>
          <a:xfrm>
            <a:off x="4003411" y="481339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171988"/>
              </p:ext>
            </p:extLst>
          </p:nvPr>
        </p:nvGraphicFramePr>
        <p:xfrm>
          <a:off x="838200" y="1825624"/>
          <a:ext cx="10594784" cy="4558312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 за 3 шт.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(7870 ₽ за 1 шт.)</a:t>
                      </a:r>
                      <a:endParaRPr lang="ru-RU" sz="1800" b="1" u="non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Отладить работу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C13C4-84B7-4A57-92BB-73D123D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213064"/>
            <a:ext cx="4259308" cy="5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2E111-C455-40FE-8ABA-8F08375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5" y="1926455"/>
            <a:ext cx="11372650" cy="42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Ресурсы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42960" y="1225988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4353083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68" y="192929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C989F-1FA7-40D8-BB4A-A0DDF8F6605D}"/>
              </a:ext>
            </a:extLst>
          </p:cNvPr>
          <p:cNvSpPr txBox="1"/>
          <p:nvPr/>
        </p:nvSpPr>
        <p:spPr>
          <a:xfrm>
            <a:off x="389384" y="6130031"/>
            <a:ext cx="4181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Zero W 1.1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6396-F314-4564-B47D-92AC860F3F9F}"/>
              </a:ext>
            </a:extLst>
          </p:cNvPr>
          <p:cNvSpPr txBox="1"/>
          <p:nvPr/>
        </p:nvSpPr>
        <p:spPr>
          <a:xfrm>
            <a:off x="4728473" y="4743123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HC-12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14A0A-DC2B-4660-B088-235C38F1067C}"/>
              </a:ext>
            </a:extLst>
          </p:cNvPr>
          <p:cNvSpPr txBox="1"/>
          <p:nvPr/>
        </p:nvSpPr>
        <p:spPr>
          <a:xfrm>
            <a:off x="6829180" y="6231265"/>
            <a:ext cx="265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Тактовая кнопка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3BCB-65F9-4FCB-BC94-783B5F8B90FD}"/>
              </a:ext>
            </a:extLst>
          </p:cNvPr>
          <p:cNvSpPr txBox="1"/>
          <p:nvPr/>
        </p:nvSpPr>
        <p:spPr>
          <a:xfrm>
            <a:off x="9152741" y="5281879"/>
            <a:ext cx="307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USB </a:t>
            </a:r>
            <a:r>
              <a:rPr lang="ru-RU" sz="2800" dirty="0"/>
              <a:t>аудио адаптер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ECE9-DD51-41CB-A166-EDEFCADDB002}"/>
              </a:ext>
            </a:extLst>
          </p:cNvPr>
          <p:cNvSpPr txBox="1"/>
          <p:nvPr/>
        </p:nvSpPr>
        <p:spPr>
          <a:xfrm>
            <a:off x="5789149" y="1984298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Витая пара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85D0-0418-4F6C-BED8-A7D4F4E69BFC}"/>
              </a:ext>
            </a:extLst>
          </p:cNvPr>
          <p:cNvSpPr txBox="1"/>
          <p:nvPr/>
        </p:nvSpPr>
        <p:spPr>
          <a:xfrm>
            <a:off x="9632271" y="2601438"/>
            <a:ext cx="24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микрофон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F4795-046C-44C6-91C7-E51BCC4D1ADA}"/>
              </a:ext>
            </a:extLst>
          </p:cNvPr>
          <p:cNvSpPr txBox="1"/>
          <p:nvPr/>
        </p:nvSpPr>
        <p:spPr>
          <a:xfrm>
            <a:off x="179512" y="3156984"/>
            <a:ext cx="24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наушники</a:t>
            </a:r>
          </a:p>
        </p:txBody>
      </p:sp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1877</TotalTime>
  <Words>261</Words>
  <Application>Microsoft Office PowerPoint</Application>
  <PresentationFormat>Широкоэкранный</PresentationFormat>
  <Paragraphs>79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Ресурсы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40</cp:revision>
  <dcterms:created xsi:type="dcterms:W3CDTF">2023-01-31T14:43:34Z</dcterms:created>
  <dcterms:modified xsi:type="dcterms:W3CDTF">2023-03-22T05:51:40Z</dcterms:modified>
</cp:coreProperties>
</file>